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2A8616-F599-5EAB-E530-6300152EA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DA4A45-1DBA-28F3-1B2F-552475447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A57B44-BFFC-E3DC-DE1A-8E7B586A4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0D931-CC3B-4B1F-BD10-EF8EBC673E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2044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B40586-84CD-32D9-E226-10F2601CD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307450-6615-9077-6A6E-C2BF495EC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0E9B7-059B-E9D3-63E7-DC6E8E1F5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872A7-DD6C-447C-9E49-C5BAB01138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7416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917565-689B-5FE5-23A5-99244DF35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6BFD7C-D951-849F-E6B0-3F7CE466B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580387-30FB-7D6A-F338-AD100D81E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93C39-3D9A-48BB-936D-CC4E8EAD39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85049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192D2E-06E0-5F28-9326-AD5F9301FA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948D58-22A7-486B-B6A4-97223B956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E6EA6D-E491-07DC-6C38-D0FF37620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22C3C-C38F-43E4-91C5-F1F6DFEE997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6081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D643B4-FFCA-1D11-224C-857B27284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35C2CD-882F-6CC8-DCB6-51A3E04C4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6E5EFE-9A3F-1E6C-4846-47F18367E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D80CF-0F84-45DD-85FE-83269D2D6D7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867391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16784E0-D530-0E84-DB22-DAF846F6EF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FA38C2B-C6D2-5C6E-7228-8B1B1B13F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65BCBAE-7D2C-4A22-1797-9383A42D5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6AB438-4C2F-413A-81CD-6A9E35B2B7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2989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E3375A9-F0B5-AB62-0093-E7CE8C2F5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3A843E7-3C23-7E17-23FE-3F7D57EA3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7CEF6AB-0461-934A-1A9F-EE702DBB6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91573-C8CC-4104-9942-C84135B4A1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8188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9F5FAA4-BF92-F387-D7BA-4D448BDAC4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8CC020D-2DE3-5D42-63A6-6079C7633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CB316A-016C-E157-B315-CC06CD17A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1B683-0B49-4C90-A5DA-647DA553D40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3311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B2DC010-F047-01E2-EFCD-2B7450127E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2DE7AFE-DF3C-F098-44FF-2D885A67B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47C4E59-8334-BEFD-21C7-DCE62E5DA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51C20-D064-4027-BBE5-FD414F3D0E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68045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4F435FD-4539-F41A-9E51-BCEC537DD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448A084-B820-499F-9593-007FAB235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405FB77-3B5E-D902-41E8-556EC3CA3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DAE5B-F0F0-4F78-9149-5495F5DA90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5882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BCBBFC3-939D-C7D1-5164-F75C7BB5F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B902AE3-9114-EED9-FB25-9624C5118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DAB30DE-EFB0-3209-E6DF-D719F6DB1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B0385-8AD5-4B22-949A-E25FCDBE5D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2352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CB6F9506-53C0-CB2C-DA56-5B4FE9B0AD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D2E1A377-E36E-728F-7C4E-3B64781355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DD454D-A747-0887-1259-5563683F57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81CDD-A792-09D2-1C02-C6681B7AA7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22B461-FD1F-A6BD-5F36-6DC5030E12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73C3E3E-D538-49BB-8FB4-7A7D773D74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>
            <a:extLst>
              <a:ext uri="{FF2B5EF4-FFF2-40B4-BE49-F238E27FC236}">
                <a16:creationId xmlns:a16="http://schemas.microsoft.com/office/drawing/2014/main" id="{D99C4963-2A37-F71D-46AC-FB20741EF37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16050" y="1484313"/>
            <a:ext cx="9720263" cy="3375025"/>
          </a:xfrm>
        </p:spPr>
        <p:txBody>
          <a:bodyPr/>
          <a:lstStyle/>
          <a:p>
            <a:pPr algn="ctr">
              <a:buFont typeface="Symbol" panose="05050102010706020507" pitchFamily="18" charset="2"/>
              <a:buNone/>
            </a:pPr>
            <a:r>
              <a:rPr lang="en-US" altLang="en-US" sz="2000" dirty="0"/>
              <a:t>Verse 1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US" altLang="en-US" sz="4000" dirty="0"/>
              <a:t>Have thine own way, Lord, have thine own way;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US" altLang="en-US" sz="4000" dirty="0"/>
              <a:t>Thou art the potter, I am the clay;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US" altLang="en-US" sz="4000" dirty="0" err="1"/>
              <a:t>Mould</a:t>
            </a:r>
            <a:r>
              <a:rPr lang="en-US" altLang="en-US" sz="4000" dirty="0"/>
              <a:t> me and make me after thy will,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US" altLang="en-US" sz="4000" dirty="0"/>
              <a:t>While I am waiting yielded and still.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64259D4E-7D74-08D3-60B3-7F2DD2B07D1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477963" y="1341438"/>
            <a:ext cx="9236075" cy="3835400"/>
          </a:xfrm>
        </p:spPr>
        <p:txBody>
          <a:bodyPr/>
          <a:lstStyle/>
          <a:p>
            <a:pPr algn="ctr">
              <a:buFont typeface="Symbol" panose="05050102010706020507" pitchFamily="18" charset="2"/>
              <a:buNone/>
            </a:pPr>
            <a:r>
              <a:rPr lang="en-US" altLang="en-US" sz="2400"/>
              <a:t>Verse 2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US" altLang="en-US" sz="4000"/>
              <a:t>Have thine own way, Lord, have thine own way;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US" altLang="en-US" sz="4000"/>
              <a:t>Search me and try me, Master, today;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US" altLang="en-US" sz="4000"/>
              <a:t>Whiter than snow, Lord, wash me just now,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US" altLang="en-US" sz="4000"/>
              <a:t>As in thy presence humbly I bow.</a:t>
            </a:r>
          </a:p>
        </p:txBody>
      </p:sp>
      <p:sp>
        <p:nvSpPr>
          <p:cNvPr id="3075" name="Text Box 4">
            <a:extLst>
              <a:ext uri="{FF2B5EF4-FFF2-40B4-BE49-F238E27FC236}">
                <a16:creationId xmlns:a16="http://schemas.microsoft.com/office/drawing/2014/main" id="{3A52B1F7-CCBE-CB6F-E96A-2AED05C6A8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8900" y="381000"/>
            <a:ext cx="6934200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 altLang="en-US">
              <a:latin typeface="Arial Black" panose="020B0A040201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>
            <a:extLst>
              <a:ext uri="{FF2B5EF4-FFF2-40B4-BE49-F238E27FC236}">
                <a16:creationId xmlns:a16="http://schemas.microsoft.com/office/drawing/2014/main" id="{918A2A30-786E-3EC2-F6B4-9DFA7CAA9B6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22425" y="1341438"/>
            <a:ext cx="8947150" cy="3454400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US" altLang="en-US" sz="2200" dirty="0"/>
              <a:t>Verse 3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US" altLang="en-US" sz="4000" dirty="0"/>
              <a:t>Have thine own way, Lord, have thine own way;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US" altLang="en-US" sz="4000" dirty="0"/>
              <a:t>Wounded and weary, help me I pray;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US" altLang="en-US" sz="4000" dirty="0"/>
              <a:t>Power all power, surely is thine,</a:t>
            </a:r>
          </a:p>
          <a:p>
            <a:pPr algn="ctr" fontAlgn="auto">
              <a:spcAft>
                <a:spcPts val="0"/>
              </a:spcAft>
              <a:buFont typeface="Symbol" panose="05050102010706020507" pitchFamily="18" charset="2"/>
              <a:buNone/>
              <a:defRPr/>
            </a:pPr>
            <a:r>
              <a:rPr lang="en-US" altLang="en-US" sz="4000" dirty="0"/>
              <a:t>Touch me and heal me, </a:t>
            </a:r>
            <a:r>
              <a:rPr lang="en-US" altLang="en-US" sz="4000" dirty="0" err="1"/>
              <a:t>Saviour</a:t>
            </a:r>
            <a:r>
              <a:rPr lang="en-US" altLang="en-US" sz="4000" dirty="0"/>
              <a:t> divine.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>
            <a:extLst>
              <a:ext uri="{FF2B5EF4-FFF2-40B4-BE49-F238E27FC236}">
                <a16:creationId xmlns:a16="http://schemas.microsoft.com/office/drawing/2014/main" id="{F30A7A69-2CFE-7B6E-E4D8-75378368651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703388" y="1341438"/>
            <a:ext cx="9288462" cy="3979862"/>
          </a:xfrm>
        </p:spPr>
        <p:txBody>
          <a:bodyPr/>
          <a:lstStyle/>
          <a:p>
            <a:pPr algn="ctr">
              <a:buFont typeface="Symbol" panose="05050102010706020507" pitchFamily="18" charset="2"/>
              <a:buNone/>
            </a:pPr>
            <a:r>
              <a:rPr lang="en-US" altLang="en-US" sz="2400"/>
              <a:t>Verse 4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US" altLang="en-US" sz="4000"/>
              <a:t>Have thine own way, Lord, have thine own way;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US" altLang="en-US" sz="4000"/>
              <a:t>Hold o’er my being absolute sway;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US" altLang="en-US" sz="4000"/>
              <a:t>Fill with thy spirit till all shall see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US" altLang="en-US" sz="4000"/>
              <a:t>Christ only, always, living in me.</a:t>
            </a:r>
          </a:p>
        </p:txBody>
      </p:sp>
      <p:sp>
        <p:nvSpPr>
          <p:cNvPr id="5123" name="TextBox 5">
            <a:extLst>
              <a:ext uri="{FF2B5EF4-FFF2-40B4-BE49-F238E27FC236}">
                <a16:creationId xmlns:a16="http://schemas.microsoft.com/office/drawing/2014/main" id="{5002258A-7387-6717-FBD5-7B01860E37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000" y="5805488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>
                <a:latin typeface="akagi_probook"/>
              </a:rPr>
              <a:t>CCLI Song # 2646378</a:t>
            </a:r>
          </a:p>
          <a:p>
            <a:pPr eaLnBrk="1" hangingPunct="1"/>
            <a:r>
              <a:rPr lang="en-US" altLang="en-US" sz="1000">
                <a:latin typeface="akagi_probook"/>
              </a:rPr>
              <a:t>Adelaide Addison Pollard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1000" i="1">
                <a:latin typeface="akagi_probook"/>
              </a:rPr>
              <a:t>For use solely with the SongSelect® </a:t>
            </a:r>
            <a:r>
              <a:rPr lang="en-US" altLang="en-US" sz="1000" i="1">
                <a:latin typeface="akagi_probook"/>
                <a:hlinkClick r:id="rId2"/>
              </a:rPr>
              <a:t>Terms of Use</a:t>
            </a:r>
            <a:r>
              <a:rPr lang="en-US" altLang="en-US" sz="1000" i="1">
                <a:latin typeface="akagi_probook"/>
              </a:rPr>
              <a:t>. All rights reserved. </a:t>
            </a:r>
            <a:r>
              <a:rPr lang="en-US" altLang="en-US" sz="1000" i="1">
                <a:latin typeface="akagi_probook"/>
                <a:hlinkClick r:id="rId3"/>
              </a:rPr>
              <a:t>www.ccli.com</a:t>
            </a:r>
            <a:endParaRPr lang="en-US" altLang="en-US" sz="1000" i="1">
              <a:latin typeface="akagi_probook"/>
            </a:endParaRPr>
          </a:p>
          <a:p>
            <a:pPr eaLnBrk="1" hangingPunct="1"/>
            <a:r>
              <a:rPr lang="en-US" altLang="en-US" sz="10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</TotalTime>
  <Words>194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Calibri</vt:lpstr>
      <vt:lpstr>Arial</vt:lpstr>
      <vt:lpstr>Calibri Light</vt:lpstr>
      <vt:lpstr>Symbol</vt:lpstr>
      <vt:lpstr>Arial Black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10</cp:revision>
  <dcterms:created xsi:type="dcterms:W3CDTF">2000-04-23T10:53:40Z</dcterms:created>
  <dcterms:modified xsi:type="dcterms:W3CDTF">2023-07-26T02:15:21Z</dcterms:modified>
</cp:coreProperties>
</file>